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</p:sldIdLst>
  <p:sldSz cx="18288000" cy="10287000"/>
  <p:notesSz cx="6858000" cy="9144000"/>
  <p:embeddedFontLst>
    <p:embeddedFont>
      <p:font typeface="Clear Sans Bold" panose="020B0604020202020204" charset="0"/>
      <p:regular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Montserrat Bold" panose="020B0604020202020204" charset="-52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presProps" Target="presProps.xml"/><Relationship Id="rId5" Type="http://schemas.openxmlformats.org/officeDocument/2006/relationships/font" Target="fonts/font1.fntdata"/><Relationship Id="rId10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712488" cy="6541620"/>
          </a:xfrm>
          <a:custGeom>
            <a:avLst/>
            <a:gdLst/>
            <a:ahLst/>
            <a:cxnLst/>
            <a:rect l="l" t="t" r="r" b="b"/>
            <a:pathLst>
              <a:path w="18712488" h="6541620">
                <a:moveTo>
                  <a:pt x="0" y="0"/>
                </a:moveTo>
                <a:lnTo>
                  <a:pt x="18712488" y="0"/>
                </a:lnTo>
                <a:lnTo>
                  <a:pt x="18712488" y="6541620"/>
                </a:lnTo>
                <a:lnTo>
                  <a:pt x="0" y="6541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364" r="-3036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1262" y="8955643"/>
            <a:ext cx="5051318" cy="1634511"/>
            <a:chOff x="0" y="0"/>
            <a:chExt cx="6735091" cy="21793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9868" cy="2179348"/>
            </a:xfrm>
            <a:custGeom>
              <a:avLst/>
              <a:gdLst/>
              <a:ahLst/>
              <a:cxnLst/>
              <a:rect l="l" t="t" r="r" b="b"/>
              <a:pathLst>
                <a:path w="1549868" h="2179348">
                  <a:moveTo>
                    <a:pt x="0" y="0"/>
                  </a:moveTo>
                  <a:lnTo>
                    <a:pt x="1549868" y="0"/>
                  </a:lnTo>
                  <a:lnTo>
                    <a:pt x="1549868" y="2179348"/>
                  </a:lnTo>
                  <a:lnTo>
                    <a:pt x="0" y="2179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90199" t="-245036" r="-493952" b="-212621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1621011" y="470942"/>
              <a:ext cx="5114079" cy="1450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</a:pPr>
              <a:r>
                <a:rPr lang="en-US" sz="1958" b="1" spc="-19">
                  <a:solidFill>
                    <a:srgbClr val="F2F2F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Социальная защита населения</a:t>
              </a:r>
            </a:p>
            <a:p>
              <a:pPr algn="l">
                <a:lnSpc>
                  <a:spcPts val="2545"/>
                </a:lnSpc>
              </a:pPr>
              <a:r>
                <a:rPr lang="en-US" sz="1958" b="1" spc="-19">
                  <a:solidFill>
                    <a:srgbClr val="F2F2F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Ленинградской области</a:t>
              </a:r>
            </a:p>
            <a:p>
              <a:pPr marL="0" lvl="0" indent="0" algn="l">
                <a:lnSpc>
                  <a:spcPts val="3916"/>
                </a:lnSpc>
              </a:pPr>
              <a:endParaRPr lang="en-US" sz="1958" b="1" spc="-19">
                <a:solidFill>
                  <a:srgbClr val="F2F2F2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7526519"/>
            <a:ext cx="18449730" cy="2695571"/>
          </a:xfrm>
          <a:custGeom>
            <a:avLst/>
            <a:gdLst/>
            <a:ahLst/>
            <a:cxnLst/>
            <a:rect l="l" t="t" r="r" b="b"/>
            <a:pathLst>
              <a:path w="18449730" h="2695571">
                <a:moveTo>
                  <a:pt x="0" y="0"/>
                </a:moveTo>
                <a:lnTo>
                  <a:pt x="18449730" y="0"/>
                </a:lnTo>
                <a:lnTo>
                  <a:pt x="18449730" y="2695572"/>
                </a:lnTo>
                <a:lnTo>
                  <a:pt x="0" y="2695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188" b="-38678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30961" y="437983"/>
            <a:ext cx="17402185" cy="3759218"/>
            <a:chOff x="0" y="0"/>
            <a:chExt cx="5393083" cy="11650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93084" cy="1165013"/>
            </a:xfrm>
            <a:custGeom>
              <a:avLst/>
              <a:gdLst/>
              <a:ahLst/>
              <a:cxnLst/>
              <a:rect l="l" t="t" r="r" b="b"/>
              <a:pathLst>
                <a:path w="5393084" h="1165013">
                  <a:moveTo>
                    <a:pt x="19130" y="0"/>
                  </a:moveTo>
                  <a:lnTo>
                    <a:pt x="5373954" y="0"/>
                  </a:lnTo>
                  <a:cubicBezTo>
                    <a:pt x="5379027" y="0"/>
                    <a:pt x="5383893" y="2015"/>
                    <a:pt x="5387480" y="5603"/>
                  </a:cubicBezTo>
                  <a:cubicBezTo>
                    <a:pt x="5391068" y="9191"/>
                    <a:pt x="5393084" y="14056"/>
                    <a:pt x="5393084" y="19130"/>
                  </a:cubicBezTo>
                  <a:lnTo>
                    <a:pt x="5393084" y="1145883"/>
                  </a:lnTo>
                  <a:cubicBezTo>
                    <a:pt x="5393084" y="1156449"/>
                    <a:pt x="5384519" y="1165013"/>
                    <a:pt x="5373954" y="1165013"/>
                  </a:cubicBezTo>
                  <a:lnTo>
                    <a:pt x="19130" y="1165013"/>
                  </a:lnTo>
                  <a:cubicBezTo>
                    <a:pt x="14056" y="1165013"/>
                    <a:pt x="9191" y="1162998"/>
                    <a:pt x="5603" y="1159410"/>
                  </a:cubicBezTo>
                  <a:cubicBezTo>
                    <a:pt x="2015" y="1155823"/>
                    <a:pt x="0" y="1150957"/>
                    <a:pt x="0" y="1145883"/>
                  </a:cubicBezTo>
                  <a:lnTo>
                    <a:pt x="0" y="19130"/>
                  </a:lnTo>
                  <a:cubicBezTo>
                    <a:pt x="0" y="14056"/>
                    <a:pt x="2015" y="9191"/>
                    <a:pt x="5603" y="5603"/>
                  </a:cubicBezTo>
                  <a:cubicBezTo>
                    <a:pt x="9191" y="2015"/>
                    <a:pt x="14056" y="0"/>
                    <a:pt x="19130" y="0"/>
                  </a:cubicBezTo>
                  <a:close/>
                </a:path>
              </a:pathLst>
            </a:custGeom>
            <a:solidFill>
              <a:srgbClr val="64208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5393083" cy="1184063"/>
            </a:xfrm>
            <a:prstGeom prst="rect">
              <a:avLst/>
            </a:prstGeom>
          </p:spPr>
          <p:txBody>
            <a:bodyPr lIns="43172" tIns="43172" rIns="43172" bIns="43172" rtlCol="0" anchor="ctr"/>
            <a:lstStyle/>
            <a:p>
              <a:pPr algn="ctr">
                <a:lnSpc>
                  <a:spcPts val="1993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30961" y="437983"/>
            <a:ext cx="17402185" cy="3759218"/>
            <a:chOff x="0" y="0"/>
            <a:chExt cx="23202913" cy="501229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3202913" cy="5012291"/>
              <a:chOff x="0" y="0"/>
              <a:chExt cx="5393083" cy="116501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393084" cy="1165013"/>
              </a:xfrm>
              <a:custGeom>
                <a:avLst/>
                <a:gdLst/>
                <a:ahLst/>
                <a:cxnLst/>
                <a:rect l="l" t="t" r="r" b="b"/>
                <a:pathLst>
                  <a:path w="5393084" h="1165013">
                    <a:moveTo>
                      <a:pt x="19282" y="0"/>
                    </a:moveTo>
                    <a:lnTo>
                      <a:pt x="5373801" y="0"/>
                    </a:lnTo>
                    <a:cubicBezTo>
                      <a:pt x="5384451" y="0"/>
                      <a:pt x="5393084" y="8633"/>
                      <a:pt x="5393084" y="19282"/>
                    </a:cubicBezTo>
                    <a:lnTo>
                      <a:pt x="5393084" y="1145731"/>
                    </a:lnTo>
                    <a:cubicBezTo>
                      <a:pt x="5393084" y="1156380"/>
                      <a:pt x="5384451" y="1165013"/>
                      <a:pt x="5373801" y="1165013"/>
                    </a:cubicBezTo>
                    <a:lnTo>
                      <a:pt x="19282" y="1165013"/>
                    </a:lnTo>
                    <a:cubicBezTo>
                      <a:pt x="8633" y="1165013"/>
                      <a:pt x="0" y="1156380"/>
                      <a:pt x="0" y="1145731"/>
                    </a:cubicBezTo>
                    <a:lnTo>
                      <a:pt x="0" y="19282"/>
                    </a:lnTo>
                    <a:cubicBezTo>
                      <a:pt x="0" y="8633"/>
                      <a:pt x="8633" y="0"/>
                      <a:pt x="19282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5393083" cy="11935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0" y="0"/>
              <a:ext cx="23202913" cy="5012291"/>
            </a:xfrm>
            <a:custGeom>
              <a:avLst/>
              <a:gdLst/>
              <a:ahLst/>
              <a:cxnLst/>
              <a:rect l="l" t="t" r="r" b="b"/>
              <a:pathLst>
                <a:path w="23202913" h="5012291">
                  <a:moveTo>
                    <a:pt x="0" y="0"/>
                  </a:moveTo>
                  <a:lnTo>
                    <a:pt x="23202913" y="0"/>
                  </a:lnTo>
                  <a:lnTo>
                    <a:pt x="23202913" y="5012291"/>
                  </a:lnTo>
                  <a:lnTo>
                    <a:pt x="0" y="5012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49000"/>
              </a:blip>
              <a:stretch>
                <a:fillRect t="-74409" b="-74409"/>
              </a:stretch>
            </a:blipFill>
          </p:spPr>
        </p:sp>
      </p:grpSp>
      <p:sp>
        <p:nvSpPr>
          <p:cNvPr id="16" name="TextBox 16"/>
          <p:cNvSpPr txBox="1"/>
          <p:nvPr/>
        </p:nvSpPr>
        <p:spPr>
          <a:xfrm>
            <a:off x="725546" y="847725"/>
            <a:ext cx="13729590" cy="2921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95"/>
              </a:lnSpc>
            </a:pPr>
            <a:r>
              <a:rPr lang="en-US" sz="487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Единовременная выплата беременной женщине, обучающейся </a:t>
            </a:r>
          </a:p>
          <a:p>
            <a:pPr algn="l">
              <a:lnSpc>
                <a:spcPts val="7895"/>
              </a:lnSpc>
            </a:pPr>
            <a:r>
              <a:rPr lang="en-US" sz="487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 очной форме обучения</a:t>
            </a:r>
          </a:p>
        </p:txBody>
      </p:sp>
      <p:sp>
        <p:nvSpPr>
          <p:cNvPr id="17" name="Freeform 17"/>
          <p:cNvSpPr/>
          <p:nvPr/>
        </p:nvSpPr>
        <p:spPr>
          <a:xfrm>
            <a:off x="9406758" y="578905"/>
            <a:ext cx="9305730" cy="9643186"/>
          </a:xfrm>
          <a:custGeom>
            <a:avLst/>
            <a:gdLst/>
            <a:ahLst/>
            <a:cxnLst/>
            <a:rect l="l" t="t" r="r" b="b"/>
            <a:pathLst>
              <a:path w="9305730" h="9643186">
                <a:moveTo>
                  <a:pt x="0" y="0"/>
                </a:moveTo>
                <a:lnTo>
                  <a:pt x="9305730" y="0"/>
                </a:lnTo>
                <a:lnTo>
                  <a:pt x="9305730" y="9643186"/>
                </a:lnTo>
                <a:lnTo>
                  <a:pt x="0" y="96431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0421" r="-32456" b="-11149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65560"/>
            <a:ext cx="18712488" cy="6541620"/>
          </a:xfrm>
          <a:custGeom>
            <a:avLst/>
            <a:gdLst/>
            <a:ahLst/>
            <a:cxnLst/>
            <a:rect l="l" t="t" r="r" b="b"/>
            <a:pathLst>
              <a:path w="18712488" h="6541620">
                <a:moveTo>
                  <a:pt x="0" y="0"/>
                </a:moveTo>
                <a:lnTo>
                  <a:pt x="18712488" y="0"/>
                </a:lnTo>
                <a:lnTo>
                  <a:pt x="18712488" y="6541620"/>
                </a:lnTo>
                <a:lnTo>
                  <a:pt x="0" y="6541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364" r="-303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268064"/>
            <a:ext cx="18449730" cy="3018936"/>
          </a:xfrm>
          <a:custGeom>
            <a:avLst/>
            <a:gdLst/>
            <a:ahLst/>
            <a:cxnLst/>
            <a:rect l="l" t="t" r="r" b="b"/>
            <a:pathLst>
              <a:path w="18449730" h="3018936">
                <a:moveTo>
                  <a:pt x="0" y="0"/>
                </a:moveTo>
                <a:lnTo>
                  <a:pt x="18449730" y="0"/>
                </a:lnTo>
                <a:lnTo>
                  <a:pt x="18449730" y="3018936"/>
                </a:lnTo>
                <a:lnTo>
                  <a:pt x="0" y="3018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20" r="-820" b="-35102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121262" y="8955643"/>
            <a:ext cx="5051318" cy="1634511"/>
            <a:chOff x="0" y="0"/>
            <a:chExt cx="6735091" cy="2179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49868" cy="2179348"/>
            </a:xfrm>
            <a:custGeom>
              <a:avLst/>
              <a:gdLst/>
              <a:ahLst/>
              <a:cxnLst/>
              <a:rect l="l" t="t" r="r" b="b"/>
              <a:pathLst>
                <a:path w="1549868" h="2179348">
                  <a:moveTo>
                    <a:pt x="0" y="0"/>
                  </a:moveTo>
                  <a:lnTo>
                    <a:pt x="1549868" y="0"/>
                  </a:lnTo>
                  <a:lnTo>
                    <a:pt x="1549868" y="2179348"/>
                  </a:lnTo>
                  <a:lnTo>
                    <a:pt x="0" y="2179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90199" t="-245036" r="-493952" b="-212621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621011" y="470942"/>
              <a:ext cx="5114079" cy="1450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</a:pPr>
              <a:r>
                <a:rPr lang="en-US" sz="1958" b="1" spc="-19">
                  <a:solidFill>
                    <a:srgbClr val="F2F2F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Социальная защита населения</a:t>
              </a:r>
            </a:p>
            <a:p>
              <a:pPr algn="l">
                <a:lnSpc>
                  <a:spcPts val="2545"/>
                </a:lnSpc>
              </a:pPr>
              <a:r>
                <a:rPr lang="en-US" sz="1958" b="1" spc="-19">
                  <a:solidFill>
                    <a:srgbClr val="F2F2F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Ленинградской области</a:t>
              </a:r>
            </a:p>
            <a:p>
              <a:pPr marL="0" lvl="0" indent="0" algn="l">
                <a:lnSpc>
                  <a:spcPts val="3916"/>
                </a:lnSpc>
              </a:pPr>
              <a:endParaRPr lang="en-US" sz="1958" b="1" spc="-19">
                <a:solidFill>
                  <a:srgbClr val="F2F2F2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88240" y="462946"/>
            <a:ext cx="17674506" cy="2067060"/>
            <a:chOff x="0" y="0"/>
            <a:chExt cx="9179761" cy="10735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79761" cy="1073587"/>
            </a:xfrm>
            <a:custGeom>
              <a:avLst/>
              <a:gdLst/>
              <a:ahLst/>
              <a:cxnLst/>
              <a:rect l="l" t="t" r="r" b="b"/>
              <a:pathLst>
                <a:path w="9179761" h="1073587">
                  <a:moveTo>
                    <a:pt x="19711" y="0"/>
                  </a:moveTo>
                  <a:lnTo>
                    <a:pt x="9160050" y="0"/>
                  </a:lnTo>
                  <a:cubicBezTo>
                    <a:pt x="9170936" y="0"/>
                    <a:pt x="9179761" y="8825"/>
                    <a:pt x="9179761" y="19711"/>
                  </a:cubicBezTo>
                  <a:lnTo>
                    <a:pt x="9179761" y="1053876"/>
                  </a:lnTo>
                  <a:cubicBezTo>
                    <a:pt x="9179761" y="1059104"/>
                    <a:pt x="9177685" y="1064117"/>
                    <a:pt x="9173988" y="1067814"/>
                  </a:cubicBezTo>
                  <a:cubicBezTo>
                    <a:pt x="9170291" y="1071510"/>
                    <a:pt x="9165278" y="1073587"/>
                    <a:pt x="9160050" y="1073587"/>
                  </a:cubicBezTo>
                  <a:lnTo>
                    <a:pt x="19711" y="1073587"/>
                  </a:lnTo>
                  <a:cubicBezTo>
                    <a:pt x="14483" y="1073587"/>
                    <a:pt x="9470" y="1071510"/>
                    <a:pt x="5773" y="1067814"/>
                  </a:cubicBezTo>
                  <a:cubicBezTo>
                    <a:pt x="2077" y="1064117"/>
                    <a:pt x="0" y="1059104"/>
                    <a:pt x="0" y="1053876"/>
                  </a:cubicBezTo>
                  <a:lnTo>
                    <a:pt x="0" y="19711"/>
                  </a:lnTo>
                  <a:cubicBezTo>
                    <a:pt x="0" y="14483"/>
                    <a:pt x="2077" y="9470"/>
                    <a:pt x="5773" y="5773"/>
                  </a:cubicBezTo>
                  <a:cubicBezTo>
                    <a:pt x="9470" y="2077"/>
                    <a:pt x="14483" y="0"/>
                    <a:pt x="19711" y="0"/>
                  </a:cubicBezTo>
                  <a:close/>
                </a:path>
              </a:pathLst>
            </a:custGeom>
            <a:solidFill>
              <a:srgbClr val="64208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9179761" cy="1102162"/>
            </a:xfrm>
            <a:prstGeom prst="rect">
              <a:avLst/>
            </a:prstGeom>
          </p:spPr>
          <p:txBody>
            <a:bodyPr lIns="25760" tIns="25760" rIns="25760" bIns="25760" rtlCol="0" anchor="ctr"/>
            <a:lstStyle/>
            <a:p>
              <a:pPr algn="ctr">
                <a:lnSpc>
                  <a:spcPts val="206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88240" y="471357"/>
            <a:ext cx="17674506" cy="2058650"/>
            <a:chOff x="0" y="0"/>
            <a:chExt cx="9179761" cy="10692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179761" cy="1069219"/>
            </a:xfrm>
            <a:custGeom>
              <a:avLst/>
              <a:gdLst/>
              <a:ahLst/>
              <a:cxnLst/>
              <a:rect l="l" t="t" r="r" b="b"/>
              <a:pathLst>
                <a:path w="9179761" h="1069219">
                  <a:moveTo>
                    <a:pt x="19711" y="0"/>
                  </a:moveTo>
                  <a:lnTo>
                    <a:pt x="9160050" y="0"/>
                  </a:lnTo>
                  <a:cubicBezTo>
                    <a:pt x="9170936" y="0"/>
                    <a:pt x="9179761" y="8825"/>
                    <a:pt x="9179761" y="19711"/>
                  </a:cubicBezTo>
                  <a:lnTo>
                    <a:pt x="9179761" y="1049508"/>
                  </a:lnTo>
                  <a:cubicBezTo>
                    <a:pt x="9179761" y="1054735"/>
                    <a:pt x="9177685" y="1059749"/>
                    <a:pt x="9173988" y="1063445"/>
                  </a:cubicBezTo>
                  <a:cubicBezTo>
                    <a:pt x="9170291" y="1067142"/>
                    <a:pt x="9165278" y="1069219"/>
                    <a:pt x="9160050" y="1069219"/>
                  </a:cubicBezTo>
                  <a:lnTo>
                    <a:pt x="19711" y="1069219"/>
                  </a:lnTo>
                  <a:cubicBezTo>
                    <a:pt x="14483" y="1069219"/>
                    <a:pt x="9470" y="1067142"/>
                    <a:pt x="5773" y="1063445"/>
                  </a:cubicBezTo>
                  <a:cubicBezTo>
                    <a:pt x="2077" y="1059749"/>
                    <a:pt x="0" y="1054735"/>
                    <a:pt x="0" y="1049508"/>
                  </a:cubicBezTo>
                  <a:lnTo>
                    <a:pt x="0" y="19711"/>
                  </a:lnTo>
                  <a:cubicBezTo>
                    <a:pt x="0" y="14483"/>
                    <a:pt x="2077" y="9470"/>
                    <a:pt x="5773" y="5773"/>
                  </a:cubicBezTo>
                  <a:cubicBezTo>
                    <a:pt x="9470" y="2077"/>
                    <a:pt x="14483" y="0"/>
                    <a:pt x="197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179761" cy="1107319"/>
            </a:xfrm>
            <a:prstGeom prst="rect">
              <a:avLst/>
            </a:prstGeom>
          </p:spPr>
          <p:txBody>
            <a:bodyPr lIns="25760" tIns="25760" rIns="25760" bIns="25760" rtlCol="0" anchor="ctr"/>
            <a:lstStyle/>
            <a:p>
              <a:pPr algn="ctr">
                <a:lnSpc>
                  <a:spcPts val="233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88240" y="471357"/>
            <a:ext cx="17674506" cy="2067060"/>
          </a:xfrm>
          <a:custGeom>
            <a:avLst/>
            <a:gdLst/>
            <a:ahLst/>
            <a:cxnLst/>
            <a:rect l="l" t="t" r="r" b="b"/>
            <a:pathLst>
              <a:path w="17674506" h="2067060">
                <a:moveTo>
                  <a:pt x="0" y="0"/>
                </a:moveTo>
                <a:lnTo>
                  <a:pt x="17674506" y="0"/>
                </a:lnTo>
                <a:lnTo>
                  <a:pt x="17674506" y="2067061"/>
                </a:lnTo>
                <a:lnTo>
                  <a:pt x="0" y="2067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9000"/>
            </a:blip>
            <a:stretch>
              <a:fillRect l="-6364" t="-171044" b="-217800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88240" y="6472192"/>
            <a:ext cx="17674506" cy="2087320"/>
            <a:chOff x="0" y="0"/>
            <a:chExt cx="15460477" cy="182584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460476" cy="1825848"/>
            </a:xfrm>
            <a:custGeom>
              <a:avLst/>
              <a:gdLst/>
              <a:ahLst/>
              <a:cxnLst/>
              <a:rect l="l" t="t" r="r" b="b"/>
              <a:pathLst>
                <a:path w="15460476" h="1825848">
                  <a:moveTo>
                    <a:pt x="19711" y="0"/>
                  </a:moveTo>
                  <a:lnTo>
                    <a:pt x="15440766" y="0"/>
                  </a:lnTo>
                  <a:cubicBezTo>
                    <a:pt x="15445994" y="0"/>
                    <a:pt x="15451007" y="2077"/>
                    <a:pt x="15454703" y="5773"/>
                  </a:cubicBezTo>
                  <a:cubicBezTo>
                    <a:pt x="15458401" y="9470"/>
                    <a:pt x="15460476" y="14483"/>
                    <a:pt x="15460476" y="19711"/>
                  </a:cubicBezTo>
                  <a:lnTo>
                    <a:pt x="15460476" y="1806137"/>
                  </a:lnTo>
                  <a:cubicBezTo>
                    <a:pt x="15460476" y="1811365"/>
                    <a:pt x="15458401" y="1816378"/>
                    <a:pt x="15454703" y="1820075"/>
                  </a:cubicBezTo>
                  <a:cubicBezTo>
                    <a:pt x="15451007" y="1823772"/>
                    <a:pt x="15445994" y="1825848"/>
                    <a:pt x="15440766" y="1825848"/>
                  </a:cubicBezTo>
                  <a:lnTo>
                    <a:pt x="19711" y="1825848"/>
                  </a:lnTo>
                  <a:cubicBezTo>
                    <a:pt x="14483" y="1825848"/>
                    <a:pt x="9470" y="1823772"/>
                    <a:pt x="5773" y="1820075"/>
                  </a:cubicBezTo>
                  <a:cubicBezTo>
                    <a:pt x="2077" y="1816378"/>
                    <a:pt x="0" y="1811365"/>
                    <a:pt x="0" y="1806137"/>
                  </a:cubicBezTo>
                  <a:lnTo>
                    <a:pt x="0" y="19711"/>
                  </a:lnTo>
                  <a:cubicBezTo>
                    <a:pt x="0" y="14483"/>
                    <a:pt x="2077" y="9470"/>
                    <a:pt x="5773" y="5773"/>
                  </a:cubicBezTo>
                  <a:cubicBezTo>
                    <a:pt x="9470" y="2077"/>
                    <a:pt x="14483" y="0"/>
                    <a:pt x="19711" y="0"/>
                  </a:cubicBezTo>
                  <a:close/>
                </a:path>
              </a:pathLst>
            </a:custGeom>
            <a:solidFill>
              <a:srgbClr val="642089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15460477" cy="1854423"/>
            </a:xfrm>
            <a:prstGeom prst="rect">
              <a:avLst/>
            </a:prstGeom>
          </p:spPr>
          <p:txBody>
            <a:bodyPr lIns="15295" tIns="15295" rIns="15295" bIns="15295" rtlCol="0" anchor="ctr"/>
            <a:lstStyle/>
            <a:p>
              <a:pPr algn="ctr">
                <a:lnSpc>
                  <a:spcPts val="2062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88240" y="6472192"/>
            <a:ext cx="17674506" cy="2087320"/>
            <a:chOff x="0" y="0"/>
            <a:chExt cx="15460477" cy="18258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460476" cy="1825848"/>
            </a:xfrm>
            <a:custGeom>
              <a:avLst/>
              <a:gdLst/>
              <a:ahLst/>
              <a:cxnLst/>
              <a:rect l="l" t="t" r="r" b="b"/>
              <a:pathLst>
                <a:path w="15460476" h="1825848">
                  <a:moveTo>
                    <a:pt x="19711" y="0"/>
                  </a:moveTo>
                  <a:lnTo>
                    <a:pt x="15440766" y="0"/>
                  </a:lnTo>
                  <a:cubicBezTo>
                    <a:pt x="15445994" y="0"/>
                    <a:pt x="15451007" y="2077"/>
                    <a:pt x="15454703" y="5773"/>
                  </a:cubicBezTo>
                  <a:cubicBezTo>
                    <a:pt x="15458401" y="9470"/>
                    <a:pt x="15460476" y="14483"/>
                    <a:pt x="15460476" y="19711"/>
                  </a:cubicBezTo>
                  <a:lnTo>
                    <a:pt x="15460476" y="1806137"/>
                  </a:lnTo>
                  <a:cubicBezTo>
                    <a:pt x="15460476" y="1811365"/>
                    <a:pt x="15458401" y="1816378"/>
                    <a:pt x="15454703" y="1820075"/>
                  </a:cubicBezTo>
                  <a:cubicBezTo>
                    <a:pt x="15451007" y="1823772"/>
                    <a:pt x="15445994" y="1825848"/>
                    <a:pt x="15440766" y="1825848"/>
                  </a:cubicBezTo>
                  <a:lnTo>
                    <a:pt x="19711" y="1825848"/>
                  </a:lnTo>
                  <a:cubicBezTo>
                    <a:pt x="14483" y="1825848"/>
                    <a:pt x="9470" y="1823772"/>
                    <a:pt x="5773" y="1820075"/>
                  </a:cubicBezTo>
                  <a:cubicBezTo>
                    <a:pt x="2077" y="1816378"/>
                    <a:pt x="0" y="1811365"/>
                    <a:pt x="0" y="1806137"/>
                  </a:cubicBezTo>
                  <a:lnTo>
                    <a:pt x="0" y="19711"/>
                  </a:lnTo>
                  <a:cubicBezTo>
                    <a:pt x="0" y="14483"/>
                    <a:pt x="2077" y="9470"/>
                    <a:pt x="5773" y="5773"/>
                  </a:cubicBezTo>
                  <a:cubicBezTo>
                    <a:pt x="9470" y="2077"/>
                    <a:pt x="14483" y="0"/>
                    <a:pt x="197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5460477" cy="1863948"/>
            </a:xfrm>
            <a:prstGeom prst="rect">
              <a:avLst/>
            </a:prstGeom>
          </p:spPr>
          <p:txBody>
            <a:bodyPr lIns="15295" tIns="15295" rIns="15295" bIns="15295" rtlCol="0" anchor="ctr"/>
            <a:lstStyle/>
            <a:p>
              <a:pPr algn="ctr">
                <a:lnSpc>
                  <a:spcPts val="233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88240" y="6472192"/>
            <a:ext cx="17674506" cy="2087320"/>
          </a:xfrm>
          <a:custGeom>
            <a:avLst/>
            <a:gdLst/>
            <a:ahLst/>
            <a:cxnLst/>
            <a:rect l="l" t="t" r="r" b="b"/>
            <a:pathLst>
              <a:path w="17674506" h="2087320">
                <a:moveTo>
                  <a:pt x="0" y="0"/>
                </a:moveTo>
                <a:lnTo>
                  <a:pt x="17674506" y="0"/>
                </a:lnTo>
                <a:lnTo>
                  <a:pt x="17674506" y="2087320"/>
                </a:lnTo>
                <a:lnTo>
                  <a:pt x="0" y="2087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9000"/>
            </a:blip>
            <a:stretch>
              <a:fillRect l="-155" t="-240673" b="-115168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5254560" y="471357"/>
            <a:ext cx="2708186" cy="2244409"/>
          </a:xfrm>
          <a:custGeom>
            <a:avLst/>
            <a:gdLst/>
            <a:ahLst/>
            <a:cxnLst/>
            <a:rect l="l" t="t" r="r" b="b"/>
            <a:pathLst>
              <a:path w="2708186" h="2244409">
                <a:moveTo>
                  <a:pt x="0" y="0"/>
                </a:moveTo>
                <a:lnTo>
                  <a:pt x="2708186" y="0"/>
                </a:lnTo>
                <a:lnTo>
                  <a:pt x="2708186" y="2244410"/>
                </a:lnTo>
                <a:lnTo>
                  <a:pt x="0" y="22444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88240" y="3401068"/>
            <a:ext cx="17674506" cy="2076041"/>
            <a:chOff x="0" y="0"/>
            <a:chExt cx="9179761" cy="107825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179761" cy="1078252"/>
            </a:xfrm>
            <a:custGeom>
              <a:avLst/>
              <a:gdLst/>
              <a:ahLst/>
              <a:cxnLst/>
              <a:rect l="l" t="t" r="r" b="b"/>
              <a:pathLst>
                <a:path w="9179761" h="1078252">
                  <a:moveTo>
                    <a:pt x="19711" y="0"/>
                  </a:moveTo>
                  <a:lnTo>
                    <a:pt x="9160050" y="0"/>
                  </a:lnTo>
                  <a:cubicBezTo>
                    <a:pt x="9170936" y="0"/>
                    <a:pt x="9179761" y="8825"/>
                    <a:pt x="9179761" y="19711"/>
                  </a:cubicBezTo>
                  <a:lnTo>
                    <a:pt x="9179761" y="1058540"/>
                  </a:lnTo>
                  <a:cubicBezTo>
                    <a:pt x="9179761" y="1063768"/>
                    <a:pt x="9177685" y="1068782"/>
                    <a:pt x="9173988" y="1072478"/>
                  </a:cubicBezTo>
                  <a:cubicBezTo>
                    <a:pt x="9170291" y="1076175"/>
                    <a:pt x="9165278" y="1078252"/>
                    <a:pt x="9160050" y="1078252"/>
                  </a:cubicBezTo>
                  <a:lnTo>
                    <a:pt x="19711" y="1078252"/>
                  </a:lnTo>
                  <a:cubicBezTo>
                    <a:pt x="14483" y="1078252"/>
                    <a:pt x="9470" y="1076175"/>
                    <a:pt x="5773" y="1072478"/>
                  </a:cubicBezTo>
                  <a:cubicBezTo>
                    <a:pt x="2077" y="1068782"/>
                    <a:pt x="0" y="1063768"/>
                    <a:pt x="0" y="1058540"/>
                  </a:cubicBezTo>
                  <a:lnTo>
                    <a:pt x="0" y="19711"/>
                  </a:lnTo>
                  <a:cubicBezTo>
                    <a:pt x="0" y="14483"/>
                    <a:pt x="2077" y="9470"/>
                    <a:pt x="5773" y="5773"/>
                  </a:cubicBezTo>
                  <a:cubicBezTo>
                    <a:pt x="9470" y="2077"/>
                    <a:pt x="14483" y="0"/>
                    <a:pt x="19711" y="0"/>
                  </a:cubicBezTo>
                  <a:close/>
                </a:path>
              </a:pathLst>
            </a:custGeom>
            <a:solidFill>
              <a:srgbClr val="64208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9179761" cy="1106827"/>
            </a:xfrm>
            <a:prstGeom prst="rect">
              <a:avLst/>
            </a:prstGeom>
          </p:spPr>
          <p:txBody>
            <a:bodyPr lIns="25760" tIns="25760" rIns="25760" bIns="25760" rtlCol="0" anchor="ctr"/>
            <a:lstStyle/>
            <a:p>
              <a:pPr algn="ctr">
                <a:lnSpc>
                  <a:spcPts val="2062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288240" y="3401068"/>
            <a:ext cx="17674506" cy="2076041"/>
          </a:xfrm>
          <a:custGeom>
            <a:avLst/>
            <a:gdLst/>
            <a:ahLst/>
            <a:cxnLst/>
            <a:rect l="l" t="t" r="r" b="b"/>
            <a:pathLst>
              <a:path w="17674506" h="2076041">
                <a:moveTo>
                  <a:pt x="0" y="0"/>
                </a:moveTo>
                <a:lnTo>
                  <a:pt x="17674506" y="0"/>
                </a:lnTo>
                <a:lnTo>
                  <a:pt x="17674506" y="2076041"/>
                </a:lnTo>
                <a:lnTo>
                  <a:pt x="0" y="20760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9000"/>
            </a:blip>
            <a:stretch>
              <a:fillRect l="-6364" t="-170523" b="-216207"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288240" y="3401068"/>
            <a:ext cx="17674506" cy="2076041"/>
            <a:chOff x="0" y="0"/>
            <a:chExt cx="9179761" cy="107825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179761" cy="1078252"/>
            </a:xfrm>
            <a:custGeom>
              <a:avLst/>
              <a:gdLst/>
              <a:ahLst/>
              <a:cxnLst/>
              <a:rect l="l" t="t" r="r" b="b"/>
              <a:pathLst>
                <a:path w="9179761" h="1078252">
                  <a:moveTo>
                    <a:pt x="19711" y="0"/>
                  </a:moveTo>
                  <a:lnTo>
                    <a:pt x="9160050" y="0"/>
                  </a:lnTo>
                  <a:cubicBezTo>
                    <a:pt x="9170936" y="0"/>
                    <a:pt x="9179761" y="8825"/>
                    <a:pt x="9179761" y="19711"/>
                  </a:cubicBezTo>
                  <a:lnTo>
                    <a:pt x="9179761" y="1058540"/>
                  </a:lnTo>
                  <a:cubicBezTo>
                    <a:pt x="9179761" y="1063768"/>
                    <a:pt x="9177685" y="1068782"/>
                    <a:pt x="9173988" y="1072478"/>
                  </a:cubicBezTo>
                  <a:cubicBezTo>
                    <a:pt x="9170291" y="1076175"/>
                    <a:pt x="9165278" y="1078252"/>
                    <a:pt x="9160050" y="1078252"/>
                  </a:cubicBezTo>
                  <a:lnTo>
                    <a:pt x="19711" y="1078252"/>
                  </a:lnTo>
                  <a:cubicBezTo>
                    <a:pt x="14483" y="1078252"/>
                    <a:pt x="9470" y="1076175"/>
                    <a:pt x="5773" y="1072478"/>
                  </a:cubicBezTo>
                  <a:cubicBezTo>
                    <a:pt x="2077" y="1068782"/>
                    <a:pt x="0" y="1063768"/>
                    <a:pt x="0" y="1058540"/>
                  </a:cubicBezTo>
                  <a:lnTo>
                    <a:pt x="0" y="19711"/>
                  </a:lnTo>
                  <a:cubicBezTo>
                    <a:pt x="0" y="14483"/>
                    <a:pt x="2077" y="9470"/>
                    <a:pt x="5773" y="5773"/>
                  </a:cubicBezTo>
                  <a:cubicBezTo>
                    <a:pt x="9470" y="2077"/>
                    <a:pt x="14483" y="0"/>
                    <a:pt x="1971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9179761" cy="1116352"/>
            </a:xfrm>
            <a:prstGeom prst="rect">
              <a:avLst/>
            </a:prstGeom>
          </p:spPr>
          <p:txBody>
            <a:bodyPr lIns="25760" tIns="25760" rIns="25760" bIns="25760" rtlCol="0" anchor="ctr"/>
            <a:lstStyle/>
            <a:p>
              <a:pPr algn="ctr">
                <a:lnSpc>
                  <a:spcPts val="233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 flipH="1">
            <a:off x="0" y="3285798"/>
            <a:ext cx="3237306" cy="2306580"/>
          </a:xfrm>
          <a:custGeom>
            <a:avLst/>
            <a:gdLst/>
            <a:ahLst/>
            <a:cxnLst/>
            <a:rect l="l" t="t" r="r" b="b"/>
            <a:pathLst>
              <a:path w="3237306" h="2306580">
                <a:moveTo>
                  <a:pt x="3237306" y="0"/>
                </a:moveTo>
                <a:lnTo>
                  <a:pt x="0" y="0"/>
                </a:lnTo>
                <a:lnTo>
                  <a:pt x="0" y="2306580"/>
                </a:lnTo>
                <a:lnTo>
                  <a:pt x="3237306" y="2306580"/>
                </a:lnTo>
                <a:lnTo>
                  <a:pt x="323730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4914848" y="6084247"/>
            <a:ext cx="3373152" cy="2871396"/>
          </a:xfrm>
          <a:custGeom>
            <a:avLst/>
            <a:gdLst/>
            <a:ahLst/>
            <a:cxnLst/>
            <a:rect l="l" t="t" r="r" b="b"/>
            <a:pathLst>
              <a:path w="3373152" h="2871396">
                <a:moveTo>
                  <a:pt x="0" y="0"/>
                </a:moveTo>
                <a:lnTo>
                  <a:pt x="3373152" y="0"/>
                </a:lnTo>
                <a:lnTo>
                  <a:pt x="3373152" y="2871396"/>
                </a:lnTo>
                <a:lnTo>
                  <a:pt x="0" y="2871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738285" y="697357"/>
            <a:ext cx="11862371" cy="1645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0"/>
              </a:lnSpc>
            </a:pPr>
            <a:r>
              <a:rPr lang="en-US" sz="584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Размер выплаты: </a:t>
            </a:r>
          </a:p>
          <a:p>
            <a:pPr algn="l">
              <a:lnSpc>
                <a:spcPts val="6430"/>
              </a:lnSpc>
            </a:pPr>
            <a:r>
              <a:rPr lang="en-US" sz="5845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100 000 руб.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833568" y="3789298"/>
            <a:ext cx="12775085" cy="134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2"/>
              </a:lnSpc>
            </a:pPr>
            <a:r>
              <a:rPr lang="en-US" sz="482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Постоянное проживание</a:t>
            </a:r>
          </a:p>
          <a:p>
            <a:pPr algn="ctr">
              <a:lnSpc>
                <a:spcPts val="5312"/>
              </a:lnSpc>
            </a:pPr>
            <a:r>
              <a:rPr lang="en-US" sz="482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женщины в Ленинградской области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38285" y="6866635"/>
            <a:ext cx="14431662" cy="1266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68"/>
              </a:lnSpc>
            </a:pPr>
            <a:r>
              <a:rPr lang="en-US" sz="45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Обучение по очной форме </a:t>
            </a:r>
          </a:p>
          <a:p>
            <a:pPr algn="l">
              <a:lnSpc>
                <a:spcPts val="4968"/>
              </a:lnSpc>
            </a:pPr>
            <a:r>
              <a:rPr lang="en-US" sz="4517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(возраст не ограничен)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1164684"/>
            <a:ext cx="18712488" cy="6541620"/>
          </a:xfrm>
          <a:custGeom>
            <a:avLst/>
            <a:gdLst/>
            <a:ahLst/>
            <a:cxnLst/>
            <a:rect l="l" t="t" r="r" b="b"/>
            <a:pathLst>
              <a:path w="18712488" h="6541620">
                <a:moveTo>
                  <a:pt x="0" y="0"/>
                </a:moveTo>
                <a:lnTo>
                  <a:pt x="18712488" y="0"/>
                </a:lnTo>
                <a:lnTo>
                  <a:pt x="18712488" y="6541620"/>
                </a:lnTo>
                <a:lnTo>
                  <a:pt x="0" y="6541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364" r="-303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203155"/>
            <a:ext cx="18449730" cy="3018936"/>
          </a:xfrm>
          <a:custGeom>
            <a:avLst/>
            <a:gdLst/>
            <a:ahLst/>
            <a:cxnLst/>
            <a:rect l="l" t="t" r="r" b="b"/>
            <a:pathLst>
              <a:path w="18449730" h="3018936">
                <a:moveTo>
                  <a:pt x="0" y="0"/>
                </a:moveTo>
                <a:lnTo>
                  <a:pt x="18449730" y="0"/>
                </a:lnTo>
                <a:lnTo>
                  <a:pt x="18449730" y="3018936"/>
                </a:lnTo>
                <a:lnTo>
                  <a:pt x="0" y="30189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20" r="-820" b="-35102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121262" y="8955643"/>
            <a:ext cx="5051318" cy="1634511"/>
            <a:chOff x="0" y="0"/>
            <a:chExt cx="6735091" cy="21793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49868" cy="2179348"/>
            </a:xfrm>
            <a:custGeom>
              <a:avLst/>
              <a:gdLst/>
              <a:ahLst/>
              <a:cxnLst/>
              <a:rect l="l" t="t" r="r" b="b"/>
              <a:pathLst>
                <a:path w="1549868" h="2179348">
                  <a:moveTo>
                    <a:pt x="0" y="0"/>
                  </a:moveTo>
                  <a:lnTo>
                    <a:pt x="1549868" y="0"/>
                  </a:lnTo>
                  <a:lnTo>
                    <a:pt x="1549868" y="2179348"/>
                  </a:lnTo>
                  <a:lnTo>
                    <a:pt x="0" y="2179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90199" t="-245036" r="-493952" b="-212621"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1621011" y="470942"/>
              <a:ext cx="5114079" cy="1450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5"/>
                </a:lnSpc>
              </a:pPr>
              <a:r>
                <a:rPr lang="en-US" sz="1958" b="1" spc="-19">
                  <a:solidFill>
                    <a:srgbClr val="F2F2F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Социальная защита населения</a:t>
              </a:r>
            </a:p>
            <a:p>
              <a:pPr algn="l">
                <a:lnSpc>
                  <a:spcPts val="2545"/>
                </a:lnSpc>
              </a:pPr>
              <a:r>
                <a:rPr lang="en-US" sz="1958" b="1" spc="-19">
                  <a:solidFill>
                    <a:srgbClr val="F2F2F2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Ленинградской области</a:t>
              </a:r>
            </a:p>
            <a:p>
              <a:pPr marL="0" lvl="0" indent="0" algn="l">
                <a:lnSpc>
                  <a:spcPts val="3916"/>
                </a:lnSpc>
              </a:pPr>
              <a:endParaRPr lang="en-US" sz="1958" b="1" spc="-19">
                <a:solidFill>
                  <a:srgbClr val="F2F2F2"/>
                </a:solidFill>
                <a:latin typeface="Clear Sans Bold"/>
                <a:ea typeface="Clear Sans Bold"/>
                <a:cs typeface="Clear Sans Bold"/>
                <a:sym typeface="Clear Sans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64739" y="476070"/>
            <a:ext cx="17358523" cy="1959985"/>
            <a:chOff x="0" y="0"/>
            <a:chExt cx="9327724" cy="10532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327724" cy="1053212"/>
            </a:xfrm>
            <a:custGeom>
              <a:avLst/>
              <a:gdLst/>
              <a:ahLst/>
              <a:cxnLst/>
              <a:rect l="l" t="t" r="r" b="b"/>
              <a:pathLst>
                <a:path w="9327724" h="1053212">
                  <a:moveTo>
                    <a:pt x="19178" y="0"/>
                  </a:moveTo>
                  <a:lnTo>
                    <a:pt x="9308547" y="0"/>
                  </a:lnTo>
                  <a:cubicBezTo>
                    <a:pt x="9313633" y="0"/>
                    <a:pt x="9318511" y="2021"/>
                    <a:pt x="9322107" y="5617"/>
                  </a:cubicBezTo>
                  <a:cubicBezTo>
                    <a:pt x="9325704" y="9214"/>
                    <a:pt x="9327724" y="14092"/>
                    <a:pt x="9327724" y="19178"/>
                  </a:cubicBezTo>
                  <a:lnTo>
                    <a:pt x="9327724" y="1034034"/>
                  </a:lnTo>
                  <a:cubicBezTo>
                    <a:pt x="9327724" y="1039120"/>
                    <a:pt x="9325704" y="1043998"/>
                    <a:pt x="9322107" y="1047595"/>
                  </a:cubicBezTo>
                  <a:cubicBezTo>
                    <a:pt x="9318511" y="1051191"/>
                    <a:pt x="9313633" y="1053212"/>
                    <a:pt x="9308547" y="1053212"/>
                  </a:cubicBezTo>
                  <a:lnTo>
                    <a:pt x="19178" y="1053212"/>
                  </a:lnTo>
                  <a:cubicBezTo>
                    <a:pt x="14092" y="1053212"/>
                    <a:pt x="9214" y="1051191"/>
                    <a:pt x="5617" y="1047595"/>
                  </a:cubicBezTo>
                  <a:cubicBezTo>
                    <a:pt x="2021" y="1043998"/>
                    <a:pt x="0" y="1039120"/>
                    <a:pt x="0" y="1034034"/>
                  </a:cubicBezTo>
                  <a:lnTo>
                    <a:pt x="0" y="19178"/>
                  </a:lnTo>
                  <a:cubicBezTo>
                    <a:pt x="0" y="14092"/>
                    <a:pt x="2021" y="9214"/>
                    <a:pt x="5617" y="5617"/>
                  </a:cubicBezTo>
                  <a:cubicBezTo>
                    <a:pt x="9214" y="2021"/>
                    <a:pt x="14092" y="0"/>
                    <a:pt x="19178" y="0"/>
                  </a:cubicBezTo>
                  <a:close/>
                </a:path>
              </a:pathLst>
            </a:custGeom>
            <a:solidFill>
              <a:srgbClr val="64208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9327724" cy="1072262"/>
            </a:xfrm>
            <a:prstGeom prst="rect">
              <a:avLst/>
            </a:prstGeom>
          </p:spPr>
          <p:txBody>
            <a:bodyPr lIns="24899" tIns="24899" rIns="24899" bIns="24899" rtlCol="0" anchor="ctr"/>
            <a:lstStyle/>
            <a:p>
              <a:pPr algn="ctr">
                <a:lnSpc>
                  <a:spcPts val="1993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64739" y="476070"/>
            <a:ext cx="17358523" cy="1959985"/>
            <a:chOff x="0" y="0"/>
            <a:chExt cx="9327724" cy="105321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327724" cy="1053212"/>
            </a:xfrm>
            <a:custGeom>
              <a:avLst/>
              <a:gdLst/>
              <a:ahLst/>
              <a:cxnLst/>
              <a:rect l="l" t="t" r="r" b="b"/>
              <a:pathLst>
                <a:path w="9327724" h="1053212">
                  <a:moveTo>
                    <a:pt x="19178" y="0"/>
                  </a:moveTo>
                  <a:lnTo>
                    <a:pt x="9308547" y="0"/>
                  </a:lnTo>
                  <a:cubicBezTo>
                    <a:pt x="9313633" y="0"/>
                    <a:pt x="9318511" y="2021"/>
                    <a:pt x="9322107" y="5617"/>
                  </a:cubicBezTo>
                  <a:cubicBezTo>
                    <a:pt x="9325704" y="9214"/>
                    <a:pt x="9327724" y="14092"/>
                    <a:pt x="9327724" y="19178"/>
                  </a:cubicBezTo>
                  <a:lnTo>
                    <a:pt x="9327724" y="1034034"/>
                  </a:lnTo>
                  <a:cubicBezTo>
                    <a:pt x="9327724" y="1039120"/>
                    <a:pt x="9325704" y="1043998"/>
                    <a:pt x="9322107" y="1047595"/>
                  </a:cubicBezTo>
                  <a:cubicBezTo>
                    <a:pt x="9318511" y="1051191"/>
                    <a:pt x="9313633" y="1053212"/>
                    <a:pt x="9308547" y="1053212"/>
                  </a:cubicBezTo>
                  <a:lnTo>
                    <a:pt x="19178" y="1053212"/>
                  </a:lnTo>
                  <a:cubicBezTo>
                    <a:pt x="14092" y="1053212"/>
                    <a:pt x="9214" y="1051191"/>
                    <a:pt x="5617" y="1047595"/>
                  </a:cubicBezTo>
                  <a:cubicBezTo>
                    <a:pt x="2021" y="1043998"/>
                    <a:pt x="0" y="1039120"/>
                    <a:pt x="0" y="1034034"/>
                  </a:cubicBezTo>
                  <a:lnTo>
                    <a:pt x="0" y="19178"/>
                  </a:lnTo>
                  <a:cubicBezTo>
                    <a:pt x="0" y="14092"/>
                    <a:pt x="2021" y="9214"/>
                    <a:pt x="5617" y="5617"/>
                  </a:cubicBezTo>
                  <a:cubicBezTo>
                    <a:pt x="9214" y="2021"/>
                    <a:pt x="14092" y="0"/>
                    <a:pt x="191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9327724" cy="1081787"/>
            </a:xfrm>
            <a:prstGeom prst="rect">
              <a:avLst/>
            </a:prstGeom>
          </p:spPr>
          <p:txBody>
            <a:bodyPr lIns="24899" tIns="24899" rIns="24899" bIns="24899" rtlCol="0" anchor="ctr"/>
            <a:lstStyle/>
            <a:p>
              <a:pPr algn="ctr">
                <a:lnSpc>
                  <a:spcPts val="22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464739" y="476070"/>
            <a:ext cx="17358523" cy="1959985"/>
          </a:xfrm>
          <a:custGeom>
            <a:avLst/>
            <a:gdLst/>
            <a:ahLst/>
            <a:cxnLst/>
            <a:rect l="l" t="t" r="r" b="b"/>
            <a:pathLst>
              <a:path w="17358523" h="1959985">
                <a:moveTo>
                  <a:pt x="0" y="0"/>
                </a:moveTo>
                <a:lnTo>
                  <a:pt x="17358522" y="0"/>
                </a:lnTo>
                <a:lnTo>
                  <a:pt x="17358522" y="1959986"/>
                </a:lnTo>
                <a:lnTo>
                  <a:pt x="0" y="1959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9000"/>
            </a:blip>
            <a:stretch>
              <a:fillRect t="-126377" r="-1047" b="-254644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77617" y="140602"/>
            <a:ext cx="1939659" cy="2295454"/>
          </a:xfrm>
          <a:custGeom>
            <a:avLst/>
            <a:gdLst/>
            <a:ahLst/>
            <a:cxnLst/>
            <a:rect l="l" t="t" r="r" b="b"/>
            <a:pathLst>
              <a:path w="1939659" h="2295454">
                <a:moveTo>
                  <a:pt x="0" y="0"/>
                </a:moveTo>
                <a:lnTo>
                  <a:pt x="1939658" y="0"/>
                </a:lnTo>
                <a:lnTo>
                  <a:pt x="1939658" y="2295454"/>
                </a:lnTo>
                <a:lnTo>
                  <a:pt x="0" y="2295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692911" y="862533"/>
            <a:ext cx="13762707" cy="1377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1"/>
              </a:lnSpc>
            </a:pPr>
            <a:r>
              <a:rPr lang="en-US" sz="496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Постановка на учет </a:t>
            </a:r>
          </a:p>
          <a:p>
            <a:pPr algn="ctr">
              <a:lnSpc>
                <a:spcPts val="5461"/>
              </a:lnSpc>
            </a:pPr>
            <a:r>
              <a:rPr lang="en-US" sz="4964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 беременности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333360" y="2744023"/>
            <a:ext cx="17358523" cy="1934864"/>
            <a:chOff x="0" y="0"/>
            <a:chExt cx="9327724" cy="103971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327724" cy="1039713"/>
            </a:xfrm>
            <a:custGeom>
              <a:avLst/>
              <a:gdLst/>
              <a:ahLst/>
              <a:cxnLst/>
              <a:rect l="l" t="t" r="r" b="b"/>
              <a:pathLst>
                <a:path w="9327724" h="1039713">
                  <a:moveTo>
                    <a:pt x="19178" y="0"/>
                  </a:moveTo>
                  <a:lnTo>
                    <a:pt x="9308547" y="0"/>
                  </a:lnTo>
                  <a:cubicBezTo>
                    <a:pt x="9313633" y="0"/>
                    <a:pt x="9318511" y="2021"/>
                    <a:pt x="9322107" y="5617"/>
                  </a:cubicBezTo>
                  <a:cubicBezTo>
                    <a:pt x="9325704" y="9214"/>
                    <a:pt x="9327724" y="14092"/>
                    <a:pt x="9327724" y="19178"/>
                  </a:cubicBezTo>
                  <a:lnTo>
                    <a:pt x="9327724" y="1020535"/>
                  </a:lnTo>
                  <a:cubicBezTo>
                    <a:pt x="9327724" y="1031127"/>
                    <a:pt x="9319138" y="1039713"/>
                    <a:pt x="9308547" y="1039713"/>
                  </a:cubicBezTo>
                  <a:lnTo>
                    <a:pt x="19178" y="1039713"/>
                  </a:lnTo>
                  <a:cubicBezTo>
                    <a:pt x="14092" y="1039713"/>
                    <a:pt x="9214" y="1037692"/>
                    <a:pt x="5617" y="1034096"/>
                  </a:cubicBezTo>
                  <a:cubicBezTo>
                    <a:pt x="2021" y="1030499"/>
                    <a:pt x="0" y="1025621"/>
                    <a:pt x="0" y="1020535"/>
                  </a:cubicBezTo>
                  <a:lnTo>
                    <a:pt x="0" y="19178"/>
                  </a:lnTo>
                  <a:cubicBezTo>
                    <a:pt x="0" y="14092"/>
                    <a:pt x="2021" y="9214"/>
                    <a:pt x="5617" y="5617"/>
                  </a:cubicBezTo>
                  <a:cubicBezTo>
                    <a:pt x="9214" y="2021"/>
                    <a:pt x="14092" y="0"/>
                    <a:pt x="19178" y="0"/>
                  </a:cubicBezTo>
                  <a:close/>
                </a:path>
              </a:pathLst>
            </a:custGeom>
            <a:solidFill>
              <a:srgbClr val="642089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9327724" cy="1058763"/>
            </a:xfrm>
            <a:prstGeom prst="rect">
              <a:avLst/>
            </a:prstGeom>
          </p:spPr>
          <p:txBody>
            <a:bodyPr lIns="24899" tIns="24899" rIns="24899" bIns="24899" rtlCol="0" anchor="ctr"/>
            <a:lstStyle/>
            <a:p>
              <a:pPr algn="ctr">
                <a:lnSpc>
                  <a:spcPts val="1993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23835" y="2737677"/>
            <a:ext cx="17358523" cy="1934864"/>
            <a:chOff x="0" y="0"/>
            <a:chExt cx="9327724" cy="103971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327724" cy="1039713"/>
            </a:xfrm>
            <a:custGeom>
              <a:avLst/>
              <a:gdLst/>
              <a:ahLst/>
              <a:cxnLst/>
              <a:rect l="l" t="t" r="r" b="b"/>
              <a:pathLst>
                <a:path w="9327724" h="1039713">
                  <a:moveTo>
                    <a:pt x="19178" y="0"/>
                  </a:moveTo>
                  <a:lnTo>
                    <a:pt x="9308547" y="0"/>
                  </a:lnTo>
                  <a:cubicBezTo>
                    <a:pt x="9313633" y="0"/>
                    <a:pt x="9318511" y="2021"/>
                    <a:pt x="9322107" y="5617"/>
                  </a:cubicBezTo>
                  <a:cubicBezTo>
                    <a:pt x="9325704" y="9214"/>
                    <a:pt x="9327724" y="14092"/>
                    <a:pt x="9327724" y="19178"/>
                  </a:cubicBezTo>
                  <a:lnTo>
                    <a:pt x="9327724" y="1020535"/>
                  </a:lnTo>
                  <a:cubicBezTo>
                    <a:pt x="9327724" y="1031127"/>
                    <a:pt x="9319138" y="1039713"/>
                    <a:pt x="9308547" y="1039713"/>
                  </a:cubicBezTo>
                  <a:lnTo>
                    <a:pt x="19178" y="1039713"/>
                  </a:lnTo>
                  <a:cubicBezTo>
                    <a:pt x="14092" y="1039713"/>
                    <a:pt x="9214" y="1037692"/>
                    <a:pt x="5617" y="1034096"/>
                  </a:cubicBezTo>
                  <a:cubicBezTo>
                    <a:pt x="2021" y="1030499"/>
                    <a:pt x="0" y="1025621"/>
                    <a:pt x="0" y="1020535"/>
                  </a:cubicBezTo>
                  <a:lnTo>
                    <a:pt x="0" y="19178"/>
                  </a:lnTo>
                  <a:cubicBezTo>
                    <a:pt x="0" y="14092"/>
                    <a:pt x="2021" y="9214"/>
                    <a:pt x="5617" y="5617"/>
                  </a:cubicBezTo>
                  <a:cubicBezTo>
                    <a:pt x="9214" y="2021"/>
                    <a:pt x="14092" y="0"/>
                    <a:pt x="191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9327724" cy="1068288"/>
            </a:xfrm>
            <a:prstGeom prst="rect">
              <a:avLst/>
            </a:prstGeom>
          </p:spPr>
          <p:txBody>
            <a:bodyPr lIns="24899" tIns="24899" rIns="24899" bIns="24899" rtlCol="0" anchor="ctr"/>
            <a:lstStyle/>
            <a:p>
              <a:pPr algn="ctr">
                <a:lnSpc>
                  <a:spcPts val="22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333360" y="2753548"/>
            <a:ext cx="17358523" cy="1934864"/>
          </a:xfrm>
          <a:custGeom>
            <a:avLst/>
            <a:gdLst/>
            <a:ahLst/>
            <a:cxnLst/>
            <a:rect l="l" t="t" r="r" b="b"/>
            <a:pathLst>
              <a:path w="17358523" h="1934864">
                <a:moveTo>
                  <a:pt x="0" y="0"/>
                </a:moveTo>
                <a:lnTo>
                  <a:pt x="17358523" y="0"/>
                </a:lnTo>
                <a:lnTo>
                  <a:pt x="17358523" y="1934864"/>
                </a:lnTo>
                <a:lnTo>
                  <a:pt x="0" y="19348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9000"/>
            </a:blip>
            <a:stretch>
              <a:fillRect t="-128018" r="-1047" b="-259249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333360" y="4907487"/>
            <a:ext cx="17358523" cy="1934864"/>
            <a:chOff x="0" y="0"/>
            <a:chExt cx="9327724" cy="103971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327724" cy="1039713"/>
            </a:xfrm>
            <a:custGeom>
              <a:avLst/>
              <a:gdLst/>
              <a:ahLst/>
              <a:cxnLst/>
              <a:rect l="l" t="t" r="r" b="b"/>
              <a:pathLst>
                <a:path w="9327724" h="1039713">
                  <a:moveTo>
                    <a:pt x="19178" y="0"/>
                  </a:moveTo>
                  <a:lnTo>
                    <a:pt x="9308547" y="0"/>
                  </a:lnTo>
                  <a:cubicBezTo>
                    <a:pt x="9313633" y="0"/>
                    <a:pt x="9318511" y="2021"/>
                    <a:pt x="9322107" y="5617"/>
                  </a:cubicBezTo>
                  <a:cubicBezTo>
                    <a:pt x="9325704" y="9214"/>
                    <a:pt x="9327724" y="14092"/>
                    <a:pt x="9327724" y="19178"/>
                  </a:cubicBezTo>
                  <a:lnTo>
                    <a:pt x="9327724" y="1020535"/>
                  </a:lnTo>
                  <a:cubicBezTo>
                    <a:pt x="9327724" y="1031127"/>
                    <a:pt x="9319138" y="1039713"/>
                    <a:pt x="9308547" y="1039713"/>
                  </a:cubicBezTo>
                  <a:lnTo>
                    <a:pt x="19178" y="1039713"/>
                  </a:lnTo>
                  <a:cubicBezTo>
                    <a:pt x="14092" y="1039713"/>
                    <a:pt x="9214" y="1037692"/>
                    <a:pt x="5617" y="1034096"/>
                  </a:cubicBezTo>
                  <a:cubicBezTo>
                    <a:pt x="2021" y="1030499"/>
                    <a:pt x="0" y="1025621"/>
                    <a:pt x="0" y="1020535"/>
                  </a:cubicBezTo>
                  <a:lnTo>
                    <a:pt x="0" y="19178"/>
                  </a:lnTo>
                  <a:cubicBezTo>
                    <a:pt x="0" y="14092"/>
                    <a:pt x="2021" y="9214"/>
                    <a:pt x="5617" y="5617"/>
                  </a:cubicBezTo>
                  <a:cubicBezTo>
                    <a:pt x="9214" y="2021"/>
                    <a:pt x="14092" y="0"/>
                    <a:pt x="19178" y="0"/>
                  </a:cubicBezTo>
                  <a:close/>
                </a:path>
              </a:pathLst>
            </a:custGeom>
            <a:solidFill>
              <a:srgbClr val="642089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19050"/>
              <a:ext cx="9327724" cy="1058763"/>
            </a:xfrm>
            <a:prstGeom prst="rect">
              <a:avLst/>
            </a:prstGeom>
          </p:spPr>
          <p:txBody>
            <a:bodyPr lIns="24899" tIns="24899" rIns="24899" bIns="24899" rtlCol="0" anchor="ctr"/>
            <a:lstStyle/>
            <a:p>
              <a:pPr algn="ctr">
                <a:lnSpc>
                  <a:spcPts val="1993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33360" y="7048448"/>
            <a:ext cx="17358523" cy="1907195"/>
            <a:chOff x="0" y="0"/>
            <a:chExt cx="9327724" cy="102484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327724" cy="1024845"/>
            </a:xfrm>
            <a:custGeom>
              <a:avLst/>
              <a:gdLst/>
              <a:ahLst/>
              <a:cxnLst/>
              <a:rect l="l" t="t" r="r" b="b"/>
              <a:pathLst>
                <a:path w="9327724" h="1024845">
                  <a:moveTo>
                    <a:pt x="19178" y="0"/>
                  </a:moveTo>
                  <a:lnTo>
                    <a:pt x="9308547" y="0"/>
                  </a:lnTo>
                  <a:cubicBezTo>
                    <a:pt x="9313633" y="0"/>
                    <a:pt x="9318511" y="2021"/>
                    <a:pt x="9322107" y="5617"/>
                  </a:cubicBezTo>
                  <a:cubicBezTo>
                    <a:pt x="9325704" y="9214"/>
                    <a:pt x="9327724" y="14092"/>
                    <a:pt x="9327724" y="19178"/>
                  </a:cubicBezTo>
                  <a:lnTo>
                    <a:pt x="9327724" y="1005667"/>
                  </a:lnTo>
                  <a:cubicBezTo>
                    <a:pt x="9327724" y="1010753"/>
                    <a:pt x="9325704" y="1015631"/>
                    <a:pt x="9322107" y="1019228"/>
                  </a:cubicBezTo>
                  <a:cubicBezTo>
                    <a:pt x="9318511" y="1022824"/>
                    <a:pt x="9313633" y="1024845"/>
                    <a:pt x="9308547" y="1024845"/>
                  </a:cubicBezTo>
                  <a:lnTo>
                    <a:pt x="19178" y="1024845"/>
                  </a:lnTo>
                  <a:cubicBezTo>
                    <a:pt x="14092" y="1024845"/>
                    <a:pt x="9214" y="1022824"/>
                    <a:pt x="5617" y="1019228"/>
                  </a:cubicBezTo>
                  <a:cubicBezTo>
                    <a:pt x="2021" y="1015631"/>
                    <a:pt x="0" y="1010753"/>
                    <a:pt x="0" y="1005667"/>
                  </a:cubicBezTo>
                  <a:lnTo>
                    <a:pt x="0" y="19178"/>
                  </a:lnTo>
                  <a:cubicBezTo>
                    <a:pt x="0" y="14092"/>
                    <a:pt x="2021" y="9214"/>
                    <a:pt x="5617" y="5617"/>
                  </a:cubicBezTo>
                  <a:cubicBezTo>
                    <a:pt x="9214" y="2021"/>
                    <a:pt x="14092" y="0"/>
                    <a:pt x="19178" y="0"/>
                  </a:cubicBezTo>
                  <a:close/>
                </a:path>
              </a:pathLst>
            </a:custGeom>
            <a:solidFill>
              <a:srgbClr val="642089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19050"/>
              <a:ext cx="9327724" cy="1043895"/>
            </a:xfrm>
            <a:prstGeom prst="rect">
              <a:avLst/>
            </a:prstGeom>
          </p:spPr>
          <p:txBody>
            <a:bodyPr lIns="24899" tIns="24899" rIns="24899" bIns="24899" rtlCol="0" anchor="ctr"/>
            <a:lstStyle/>
            <a:p>
              <a:pPr algn="ctr">
                <a:lnSpc>
                  <a:spcPts val="1993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333360" y="4897962"/>
            <a:ext cx="17358523" cy="1934864"/>
          </a:xfrm>
          <a:custGeom>
            <a:avLst/>
            <a:gdLst/>
            <a:ahLst/>
            <a:cxnLst/>
            <a:rect l="l" t="t" r="r" b="b"/>
            <a:pathLst>
              <a:path w="17358523" h="1934864">
                <a:moveTo>
                  <a:pt x="0" y="0"/>
                </a:moveTo>
                <a:lnTo>
                  <a:pt x="17358523" y="0"/>
                </a:lnTo>
                <a:lnTo>
                  <a:pt x="17358523" y="1934865"/>
                </a:lnTo>
                <a:lnTo>
                  <a:pt x="0" y="1934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9000"/>
            </a:blip>
            <a:stretch>
              <a:fillRect t="-128018" r="-1047" b="-259249"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333360" y="4897962"/>
            <a:ext cx="17358523" cy="1934864"/>
            <a:chOff x="0" y="0"/>
            <a:chExt cx="9327724" cy="103971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9327724" cy="1039713"/>
            </a:xfrm>
            <a:custGeom>
              <a:avLst/>
              <a:gdLst/>
              <a:ahLst/>
              <a:cxnLst/>
              <a:rect l="l" t="t" r="r" b="b"/>
              <a:pathLst>
                <a:path w="9327724" h="1039713">
                  <a:moveTo>
                    <a:pt x="19178" y="0"/>
                  </a:moveTo>
                  <a:lnTo>
                    <a:pt x="9308547" y="0"/>
                  </a:lnTo>
                  <a:cubicBezTo>
                    <a:pt x="9313633" y="0"/>
                    <a:pt x="9318511" y="2021"/>
                    <a:pt x="9322107" y="5617"/>
                  </a:cubicBezTo>
                  <a:cubicBezTo>
                    <a:pt x="9325704" y="9214"/>
                    <a:pt x="9327724" y="14092"/>
                    <a:pt x="9327724" y="19178"/>
                  </a:cubicBezTo>
                  <a:lnTo>
                    <a:pt x="9327724" y="1020535"/>
                  </a:lnTo>
                  <a:cubicBezTo>
                    <a:pt x="9327724" y="1031127"/>
                    <a:pt x="9319138" y="1039713"/>
                    <a:pt x="9308547" y="1039713"/>
                  </a:cubicBezTo>
                  <a:lnTo>
                    <a:pt x="19178" y="1039713"/>
                  </a:lnTo>
                  <a:cubicBezTo>
                    <a:pt x="14092" y="1039713"/>
                    <a:pt x="9214" y="1037692"/>
                    <a:pt x="5617" y="1034096"/>
                  </a:cubicBezTo>
                  <a:cubicBezTo>
                    <a:pt x="2021" y="1030499"/>
                    <a:pt x="0" y="1025621"/>
                    <a:pt x="0" y="1020535"/>
                  </a:cubicBezTo>
                  <a:lnTo>
                    <a:pt x="0" y="19178"/>
                  </a:lnTo>
                  <a:cubicBezTo>
                    <a:pt x="0" y="14092"/>
                    <a:pt x="2021" y="9214"/>
                    <a:pt x="5617" y="5617"/>
                  </a:cubicBezTo>
                  <a:cubicBezTo>
                    <a:pt x="9214" y="2021"/>
                    <a:pt x="14092" y="0"/>
                    <a:pt x="191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9327724" cy="1068288"/>
            </a:xfrm>
            <a:prstGeom prst="rect">
              <a:avLst/>
            </a:prstGeom>
          </p:spPr>
          <p:txBody>
            <a:bodyPr lIns="24899" tIns="24899" rIns="24899" bIns="24899" rtlCol="0" anchor="ctr"/>
            <a:lstStyle/>
            <a:p>
              <a:pPr algn="ctr">
                <a:lnSpc>
                  <a:spcPts val="22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42885" y="7058248"/>
            <a:ext cx="17358523" cy="1934864"/>
            <a:chOff x="0" y="0"/>
            <a:chExt cx="9327724" cy="103971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327724" cy="1039713"/>
            </a:xfrm>
            <a:custGeom>
              <a:avLst/>
              <a:gdLst/>
              <a:ahLst/>
              <a:cxnLst/>
              <a:rect l="l" t="t" r="r" b="b"/>
              <a:pathLst>
                <a:path w="9327724" h="1039713">
                  <a:moveTo>
                    <a:pt x="19178" y="0"/>
                  </a:moveTo>
                  <a:lnTo>
                    <a:pt x="9308547" y="0"/>
                  </a:lnTo>
                  <a:cubicBezTo>
                    <a:pt x="9313633" y="0"/>
                    <a:pt x="9318511" y="2021"/>
                    <a:pt x="9322107" y="5617"/>
                  </a:cubicBezTo>
                  <a:cubicBezTo>
                    <a:pt x="9325704" y="9214"/>
                    <a:pt x="9327724" y="14092"/>
                    <a:pt x="9327724" y="19178"/>
                  </a:cubicBezTo>
                  <a:lnTo>
                    <a:pt x="9327724" y="1020535"/>
                  </a:lnTo>
                  <a:cubicBezTo>
                    <a:pt x="9327724" y="1031127"/>
                    <a:pt x="9319138" y="1039713"/>
                    <a:pt x="9308547" y="1039713"/>
                  </a:cubicBezTo>
                  <a:lnTo>
                    <a:pt x="19178" y="1039713"/>
                  </a:lnTo>
                  <a:cubicBezTo>
                    <a:pt x="14092" y="1039713"/>
                    <a:pt x="9214" y="1037692"/>
                    <a:pt x="5617" y="1034096"/>
                  </a:cubicBezTo>
                  <a:cubicBezTo>
                    <a:pt x="2021" y="1030499"/>
                    <a:pt x="0" y="1025621"/>
                    <a:pt x="0" y="1020535"/>
                  </a:cubicBezTo>
                  <a:lnTo>
                    <a:pt x="0" y="19178"/>
                  </a:lnTo>
                  <a:cubicBezTo>
                    <a:pt x="0" y="14092"/>
                    <a:pt x="2021" y="9214"/>
                    <a:pt x="5617" y="5617"/>
                  </a:cubicBezTo>
                  <a:cubicBezTo>
                    <a:pt x="9214" y="2021"/>
                    <a:pt x="14092" y="0"/>
                    <a:pt x="1917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9327724" cy="1068288"/>
            </a:xfrm>
            <a:prstGeom prst="rect">
              <a:avLst/>
            </a:prstGeom>
          </p:spPr>
          <p:txBody>
            <a:bodyPr lIns="24899" tIns="24899" rIns="24899" bIns="24899" rtlCol="0" anchor="ctr"/>
            <a:lstStyle/>
            <a:p>
              <a:pPr algn="ctr">
                <a:lnSpc>
                  <a:spcPts val="22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2385061" y="3008220"/>
            <a:ext cx="14856132" cy="1357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88"/>
              </a:lnSpc>
            </a:pPr>
            <a:r>
              <a:rPr lang="en-US" sz="489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Заявление необходимо подавать </a:t>
            </a:r>
          </a:p>
          <a:p>
            <a:pPr algn="ctr">
              <a:lnSpc>
                <a:spcPts val="5388"/>
              </a:lnSpc>
            </a:pPr>
            <a:r>
              <a:rPr lang="en-US" sz="489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до родоразрешения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54231" y="5507486"/>
            <a:ext cx="14569715" cy="792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2"/>
              </a:lnSpc>
            </a:pPr>
            <a:r>
              <a:rPr lang="en-US" sz="562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Уровень дохода не имеет значения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54231" y="6785202"/>
            <a:ext cx="8389769" cy="248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63"/>
              </a:lnSpc>
            </a:pPr>
            <a:r>
              <a:rPr lang="en-US" sz="4367" b="1" spc="5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Способы обращения:</a:t>
            </a:r>
          </a:p>
          <a:p>
            <a:pPr marL="724642" lvl="1" indent="-362321" algn="l">
              <a:lnSpc>
                <a:spcPts val="4698"/>
              </a:lnSpc>
              <a:buFont typeface="Arial"/>
              <a:buChar char="•"/>
            </a:pPr>
            <a:r>
              <a:rPr lang="en-US" sz="335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МФЦ Ленинградской области</a:t>
            </a:r>
          </a:p>
          <a:p>
            <a:pPr algn="l">
              <a:lnSpc>
                <a:spcPts val="4698"/>
              </a:lnSpc>
            </a:pPr>
            <a:endParaRPr lang="en-US" sz="3356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15748234" y="4897962"/>
            <a:ext cx="2075027" cy="1919400"/>
          </a:xfrm>
          <a:custGeom>
            <a:avLst/>
            <a:gdLst/>
            <a:ahLst/>
            <a:cxnLst/>
            <a:rect l="l" t="t" r="r" b="b"/>
            <a:pathLst>
              <a:path w="2075027" h="1919400">
                <a:moveTo>
                  <a:pt x="0" y="0"/>
                </a:moveTo>
                <a:lnTo>
                  <a:pt x="2075027" y="0"/>
                </a:lnTo>
                <a:lnTo>
                  <a:pt x="2075027" y="1919400"/>
                </a:lnTo>
                <a:lnTo>
                  <a:pt x="0" y="191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flipH="1">
            <a:off x="15196658" y="7203155"/>
            <a:ext cx="2517921" cy="1732120"/>
          </a:xfrm>
          <a:custGeom>
            <a:avLst/>
            <a:gdLst/>
            <a:ahLst/>
            <a:cxnLst/>
            <a:rect l="l" t="t" r="r" b="b"/>
            <a:pathLst>
              <a:path w="2517921" h="1732120">
                <a:moveTo>
                  <a:pt x="2517921" y="0"/>
                </a:moveTo>
                <a:lnTo>
                  <a:pt x="0" y="0"/>
                </a:lnTo>
                <a:lnTo>
                  <a:pt x="0" y="1732120"/>
                </a:lnTo>
                <a:lnTo>
                  <a:pt x="2517921" y="1732120"/>
                </a:lnTo>
                <a:lnTo>
                  <a:pt x="2517921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317885" y="2789141"/>
            <a:ext cx="2135167" cy="2224133"/>
          </a:xfrm>
          <a:custGeom>
            <a:avLst/>
            <a:gdLst/>
            <a:ahLst/>
            <a:cxnLst/>
            <a:rect l="l" t="t" r="r" b="b"/>
            <a:pathLst>
              <a:path w="2135167" h="2224133">
                <a:moveTo>
                  <a:pt x="0" y="0"/>
                </a:moveTo>
                <a:lnTo>
                  <a:pt x="2135167" y="0"/>
                </a:lnTo>
                <a:lnTo>
                  <a:pt x="2135167" y="2224132"/>
                </a:lnTo>
                <a:lnTo>
                  <a:pt x="0" y="22241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</Words>
  <Application>Microsoft Office PowerPoint</Application>
  <PresentationFormat>Произвольный</PresentationFormat>
  <Paragraphs>21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8" baseType="lpstr">
      <vt:lpstr>Clear Sans Bold</vt:lpstr>
      <vt:lpstr>Calibri</vt:lpstr>
      <vt:lpstr>Montserrat Bold</vt:lpstr>
      <vt:lpstr>Arial</vt:lpstr>
      <vt:lpstr>Office Theme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МСП</dc:title>
  <dc:creator>Пользователь 27 ЦСЗН</dc:creator>
  <cp:lastModifiedBy>Пользователь 27 ЦСЗН</cp:lastModifiedBy>
  <cp:revision>2</cp:revision>
  <dcterms:created xsi:type="dcterms:W3CDTF">2006-08-16T00:00:00Z</dcterms:created>
  <dcterms:modified xsi:type="dcterms:W3CDTF">2025-02-19T11:23:21Z</dcterms:modified>
  <dc:identifier>DAGfh5aycGs</dc:identifier>
</cp:coreProperties>
</file>